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Rock Salt"/>
      <p:regular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1C2DDF8-A88E-4F2B-8937-B36B244A9A32}">
  <a:tblStyle styleId="{71C2DDF8-A88E-4F2B-8937-B36B244A9A32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RockSal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108500" y="98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{71C2DDF8-A88E-4F2B-8937-B36B244A9A32}</a:tableStyleId>
              </a:tblPr>
              <a:tblGrid>
                <a:gridCol w="4456850"/>
                <a:gridCol w="4456850"/>
              </a:tblGrid>
              <a:tr h="2443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0B5394"/>
                          </a:solidFill>
                          <a:latin typeface="Rock Salt"/>
                          <a:ea typeface="Rock Salt"/>
                          <a:cs typeface="Rock Salt"/>
                          <a:sym typeface="Rock Salt"/>
                        </a:rPr>
                        <a:t>Strengths</a:t>
                      </a:r>
                      <a:endParaRPr sz="1200" u="none" cap="none" strike="noStrike">
                        <a:solidFill>
                          <a:srgbClr val="0B5394"/>
                        </a:solidFill>
                        <a:latin typeface="Rock Salt"/>
                        <a:ea typeface="Rock Salt"/>
                        <a:cs typeface="Rock Salt"/>
                        <a:sym typeface="Rock Salt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97A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97A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97A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97A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0B5394"/>
                          </a:solidFill>
                          <a:latin typeface="Rock Salt"/>
                          <a:ea typeface="Rock Salt"/>
                          <a:cs typeface="Rock Salt"/>
                          <a:sym typeface="Rock Salt"/>
                        </a:rPr>
                        <a:t>Weaknesses</a:t>
                      </a:r>
                      <a:endParaRPr sz="1200" u="none" cap="none" strike="noStrike">
                        <a:solidFill>
                          <a:srgbClr val="0B5394"/>
                        </a:solidFill>
                        <a:latin typeface="Rock Salt"/>
                        <a:ea typeface="Rock Salt"/>
                        <a:cs typeface="Rock Salt"/>
                        <a:sym typeface="Rock Salt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rgbClr val="0B5394"/>
                        </a:solidFill>
                        <a:latin typeface="Rock Salt"/>
                        <a:ea typeface="Rock Salt"/>
                        <a:cs typeface="Rock Salt"/>
                        <a:sym typeface="Rock Salt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97A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97A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97A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97A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43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0B5394"/>
                          </a:solidFill>
                          <a:latin typeface="Rock Salt"/>
                          <a:ea typeface="Rock Salt"/>
                          <a:cs typeface="Rock Salt"/>
                          <a:sym typeface="Rock Salt"/>
                        </a:rPr>
                        <a:t>Opportunities for Learning</a:t>
                      </a:r>
                      <a:endParaRPr sz="1200" u="none" cap="none" strike="noStrike">
                        <a:solidFill>
                          <a:srgbClr val="0B5394"/>
                        </a:solidFill>
                        <a:latin typeface="Rock Salt"/>
                        <a:ea typeface="Rock Salt"/>
                        <a:cs typeface="Rock Salt"/>
                        <a:sym typeface="Rock Salt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rgbClr val="0B5394"/>
                        </a:solidFill>
                        <a:latin typeface="Rock Salt"/>
                        <a:ea typeface="Rock Salt"/>
                        <a:cs typeface="Rock Salt"/>
                        <a:sym typeface="Rock Salt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rgbClr val="0B5394"/>
                        </a:solidFill>
                        <a:latin typeface="Rock Salt"/>
                        <a:ea typeface="Rock Salt"/>
                        <a:cs typeface="Rock Salt"/>
                        <a:sym typeface="Rock Salt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97A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97A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97A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97A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" sz="1200" u="none" cap="none" strike="noStrike">
                          <a:solidFill>
                            <a:srgbClr val="0B5394"/>
                          </a:solidFill>
                          <a:latin typeface="Rock Salt"/>
                          <a:ea typeface="Rock Salt"/>
                          <a:cs typeface="Rock Salt"/>
                          <a:sym typeface="Rock Salt"/>
                        </a:rPr>
                        <a:t>Things to Think About</a:t>
                      </a:r>
                      <a:endParaRPr sz="1200" u="none" cap="none" strike="noStrike">
                        <a:solidFill>
                          <a:srgbClr val="0B5394"/>
                        </a:solidFill>
                        <a:latin typeface="Rock Salt"/>
                        <a:ea typeface="Rock Salt"/>
                        <a:cs typeface="Rock Salt"/>
                        <a:sym typeface="Rock Salt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rgbClr val="0B5394"/>
                        </a:solidFill>
                        <a:latin typeface="Rock Salt"/>
                        <a:ea typeface="Rock Salt"/>
                        <a:cs typeface="Rock Salt"/>
                        <a:sym typeface="Rock Salt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rgbClr val="0B5394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97A7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97A7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97A7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97A7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